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6" r:id="rId4"/>
    <p:sldId id="265" r:id="rId5"/>
    <p:sldId id="257" r:id="rId6"/>
    <p:sldId id="258" r:id="rId7"/>
    <p:sldId id="259" r:id="rId8"/>
    <p:sldId id="260" r:id="rId9"/>
    <p:sldId id="261" r:id="rId10"/>
    <p:sldId id="262" r:id="rId11"/>
  </p:sldIdLst>
  <p:sldSz cx="5472113" cy="3924300"/>
  <p:notesSz cx="6858000" cy="9144000"/>
  <p:defaultTextStyle>
    <a:defPPr>
      <a:defRPr lang="de-DE"/>
    </a:defPPr>
    <a:lvl1pPr marL="0" algn="l" defTabSz="53693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68468" algn="l" defTabSz="53693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36936" algn="l" defTabSz="53693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05404" algn="l" defTabSz="53693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073871" algn="l" defTabSz="53693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342339" algn="l" defTabSz="53693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610807" algn="l" defTabSz="53693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1879275" algn="l" defTabSz="53693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147743" algn="l" defTabSz="53693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8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50" d="100"/>
          <a:sy n="150" d="100"/>
        </p:scale>
        <p:origin x="-2442" y="-540"/>
      </p:cViewPr>
      <p:guideLst>
        <p:guide orient="horz" pos="1236"/>
        <p:guide pos="17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0409" y="1219077"/>
            <a:ext cx="4651296" cy="84118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0817" y="2223770"/>
            <a:ext cx="3830479" cy="100287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8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3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05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73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42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10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79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47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295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83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375049" y="89933"/>
            <a:ext cx="736266" cy="191582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63403" y="89933"/>
            <a:ext cx="2120444" cy="191582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23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09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259" y="2521726"/>
            <a:ext cx="4651296" cy="779410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2259" y="1663286"/>
            <a:ext cx="4651296" cy="858440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684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369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80540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7387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34233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61080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792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14774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615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3404" y="524149"/>
            <a:ext cx="1427880" cy="148160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682485" y="524149"/>
            <a:ext cx="1428830" cy="148160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77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606" y="157154"/>
            <a:ext cx="4924902" cy="6540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3606" y="878426"/>
            <a:ext cx="2417800" cy="366086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8468" indent="0">
              <a:buNone/>
              <a:defRPr sz="1200" b="1"/>
            </a:lvl2pPr>
            <a:lvl3pPr marL="536936" indent="0">
              <a:buNone/>
              <a:defRPr sz="1100" b="1"/>
            </a:lvl3pPr>
            <a:lvl4pPr marL="805404" indent="0">
              <a:buNone/>
              <a:defRPr sz="900" b="1"/>
            </a:lvl4pPr>
            <a:lvl5pPr marL="1073871" indent="0">
              <a:buNone/>
              <a:defRPr sz="900" b="1"/>
            </a:lvl5pPr>
            <a:lvl6pPr marL="1342339" indent="0">
              <a:buNone/>
              <a:defRPr sz="900" b="1"/>
            </a:lvl6pPr>
            <a:lvl7pPr marL="1610807" indent="0">
              <a:buNone/>
              <a:defRPr sz="900" b="1"/>
            </a:lvl7pPr>
            <a:lvl8pPr marL="1879275" indent="0">
              <a:buNone/>
              <a:defRPr sz="900" b="1"/>
            </a:lvl8pPr>
            <a:lvl9pPr marL="2147743" indent="0">
              <a:buNone/>
              <a:defRPr sz="9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73606" y="1244512"/>
            <a:ext cx="2417800" cy="226101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2779758" y="878426"/>
            <a:ext cx="2418750" cy="366086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8468" indent="0">
              <a:buNone/>
              <a:defRPr sz="1200" b="1"/>
            </a:lvl2pPr>
            <a:lvl3pPr marL="536936" indent="0">
              <a:buNone/>
              <a:defRPr sz="1100" b="1"/>
            </a:lvl3pPr>
            <a:lvl4pPr marL="805404" indent="0">
              <a:buNone/>
              <a:defRPr sz="900" b="1"/>
            </a:lvl4pPr>
            <a:lvl5pPr marL="1073871" indent="0">
              <a:buNone/>
              <a:defRPr sz="900" b="1"/>
            </a:lvl5pPr>
            <a:lvl6pPr marL="1342339" indent="0">
              <a:buNone/>
              <a:defRPr sz="900" b="1"/>
            </a:lvl6pPr>
            <a:lvl7pPr marL="1610807" indent="0">
              <a:buNone/>
              <a:defRPr sz="900" b="1"/>
            </a:lvl7pPr>
            <a:lvl8pPr marL="1879275" indent="0">
              <a:buNone/>
              <a:defRPr sz="900" b="1"/>
            </a:lvl8pPr>
            <a:lvl9pPr marL="2147743" indent="0">
              <a:buNone/>
              <a:defRPr sz="9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2779758" y="1244512"/>
            <a:ext cx="2418750" cy="226101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08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65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25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606" y="156245"/>
            <a:ext cx="1800287" cy="664951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39444" y="156246"/>
            <a:ext cx="3059063" cy="334928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73606" y="821197"/>
            <a:ext cx="1800287" cy="2684330"/>
          </a:xfrm>
        </p:spPr>
        <p:txBody>
          <a:bodyPr/>
          <a:lstStyle>
            <a:lvl1pPr marL="0" indent="0">
              <a:buNone/>
              <a:defRPr sz="800"/>
            </a:lvl1pPr>
            <a:lvl2pPr marL="268468" indent="0">
              <a:buNone/>
              <a:defRPr sz="700"/>
            </a:lvl2pPr>
            <a:lvl3pPr marL="536936" indent="0">
              <a:buNone/>
              <a:defRPr sz="600"/>
            </a:lvl3pPr>
            <a:lvl4pPr marL="805404" indent="0">
              <a:buNone/>
              <a:defRPr sz="500"/>
            </a:lvl4pPr>
            <a:lvl5pPr marL="1073871" indent="0">
              <a:buNone/>
              <a:defRPr sz="500"/>
            </a:lvl5pPr>
            <a:lvl6pPr marL="1342339" indent="0">
              <a:buNone/>
              <a:defRPr sz="500"/>
            </a:lvl6pPr>
            <a:lvl7pPr marL="1610807" indent="0">
              <a:buNone/>
              <a:defRPr sz="500"/>
            </a:lvl7pPr>
            <a:lvl8pPr marL="1879275" indent="0">
              <a:buNone/>
              <a:defRPr sz="500"/>
            </a:lvl8pPr>
            <a:lvl9pPr marL="2147743" indent="0">
              <a:buNone/>
              <a:defRPr sz="5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47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2572" y="2747010"/>
            <a:ext cx="3283268" cy="3243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072572" y="350643"/>
            <a:ext cx="3283268" cy="2354580"/>
          </a:xfrm>
        </p:spPr>
        <p:txBody>
          <a:bodyPr/>
          <a:lstStyle>
            <a:lvl1pPr marL="0" indent="0">
              <a:buNone/>
              <a:defRPr sz="1900"/>
            </a:lvl1pPr>
            <a:lvl2pPr marL="268468" indent="0">
              <a:buNone/>
              <a:defRPr sz="1600"/>
            </a:lvl2pPr>
            <a:lvl3pPr marL="536936" indent="0">
              <a:buNone/>
              <a:defRPr sz="1400"/>
            </a:lvl3pPr>
            <a:lvl4pPr marL="805404" indent="0">
              <a:buNone/>
              <a:defRPr sz="1200"/>
            </a:lvl4pPr>
            <a:lvl5pPr marL="1073871" indent="0">
              <a:buNone/>
              <a:defRPr sz="1200"/>
            </a:lvl5pPr>
            <a:lvl6pPr marL="1342339" indent="0">
              <a:buNone/>
              <a:defRPr sz="1200"/>
            </a:lvl6pPr>
            <a:lvl7pPr marL="1610807" indent="0">
              <a:buNone/>
              <a:defRPr sz="1200"/>
            </a:lvl7pPr>
            <a:lvl8pPr marL="1879275" indent="0">
              <a:buNone/>
              <a:defRPr sz="1200"/>
            </a:lvl8pPr>
            <a:lvl9pPr marL="2147743" indent="0">
              <a:buNone/>
              <a:defRPr sz="12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72572" y="3071310"/>
            <a:ext cx="3283268" cy="460560"/>
          </a:xfrm>
        </p:spPr>
        <p:txBody>
          <a:bodyPr/>
          <a:lstStyle>
            <a:lvl1pPr marL="0" indent="0">
              <a:buNone/>
              <a:defRPr sz="800"/>
            </a:lvl1pPr>
            <a:lvl2pPr marL="268468" indent="0">
              <a:buNone/>
              <a:defRPr sz="700"/>
            </a:lvl2pPr>
            <a:lvl3pPr marL="536936" indent="0">
              <a:buNone/>
              <a:defRPr sz="600"/>
            </a:lvl3pPr>
            <a:lvl4pPr marL="805404" indent="0">
              <a:buNone/>
              <a:defRPr sz="500"/>
            </a:lvl4pPr>
            <a:lvl5pPr marL="1073871" indent="0">
              <a:buNone/>
              <a:defRPr sz="500"/>
            </a:lvl5pPr>
            <a:lvl6pPr marL="1342339" indent="0">
              <a:buNone/>
              <a:defRPr sz="500"/>
            </a:lvl6pPr>
            <a:lvl7pPr marL="1610807" indent="0">
              <a:buNone/>
              <a:defRPr sz="500"/>
            </a:lvl7pPr>
            <a:lvl8pPr marL="1879275" indent="0">
              <a:buNone/>
              <a:defRPr sz="500"/>
            </a:lvl8pPr>
            <a:lvl9pPr marL="2147743" indent="0">
              <a:buNone/>
              <a:defRPr sz="5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30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73606" y="157154"/>
            <a:ext cx="4924902" cy="654050"/>
          </a:xfrm>
          <a:prstGeom prst="rect">
            <a:avLst/>
          </a:prstGeom>
        </p:spPr>
        <p:txBody>
          <a:bodyPr vert="horz" lIns="53694" tIns="26847" rIns="53694" bIns="26847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3606" y="915670"/>
            <a:ext cx="4924902" cy="2589857"/>
          </a:xfrm>
          <a:prstGeom prst="rect">
            <a:avLst/>
          </a:prstGeom>
        </p:spPr>
        <p:txBody>
          <a:bodyPr vert="horz" lIns="53694" tIns="26847" rIns="53694" bIns="26847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73606" y="3637245"/>
            <a:ext cx="1276826" cy="208933"/>
          </a:xfrm>
          <a:prstGeom prst="rect">
            <a:avLst/>
          </a:prstGeom>
        </p:spPr>
        <p:txBody>
          <a:bodyPr vert="horz" lIns="53694" tIns="26847" rIns="53694" bIns="26847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96D55-10C5-42C9-B25A-A65EFC16EB64}" type="datetimeFigureOut">
              <a:rPr lang="de-DE" smtClean="0"/>
              <a:t>25.02.2019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69639" y="3637245"/>
            <a:ext cx="1732836" cy="208933"/>
          </a:xfrm>
          <a:prstGeom prst="rect">
            <a:avLst/>
          </a:prstGeom>
        </p:spPr>
        <p:txBody>
          <a:bodyPr vert="horz" lIns="53694" tIns="26847" rIns="53694" bIns="26847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921681" y="3637245"/>
            <a:ext cx="1276826" cy="208933"/>
          </a:xfrm>
          <a:prstGeom prst="rect">
            <a:avLst/>
          </a:prstGeom>
        </p:spPr>
        <p:txBody>
          <a:bodyPr vert="horz" lIns="53694" tIns="26847" rIns="53694" bIns="26847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EA8DD-630F-48DB-836A-13DE5EB68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03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36936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351" indent="-201351" algn="l" defTabSz="536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36260" indent="-167792" algn="l" defTabSz="536936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71170" indent="-134234" algn="l" defTabSz="536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39637" indent="-134234" algn="l" defTabSz="536936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105" indent="-134234" algn="l" defTabSz="536936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76573" indent="-134234" algn="l" defTabSz="536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45041" indent="-134234" algn="l" defTabSz="536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509" indent="-134234" algn="l" defTabSz="536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281977" indent="-134234" algn="l" defTabSz="536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369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68468" algn="l" defTabSz="5369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6936" algn="l" defTabSz="5369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05404" algn="l" defTabSz="5369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871" algn="l" defTabSz="5369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42339" algn="l" defTabSz="5369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10807" algn="l" defTabSz="5369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79275" algn="l" defTabSz="5369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47743" algn="l" defTabSz="5369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5776" y="226407"/>
            <a:ext cx="2729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5B817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KomSilva</a:t>
            </a:r>
          </a:p>
          <a:p>
            <a:r>
              <a:rPr lang="de-DE" sz="2000" dirty="0" smtClean="0">
                <a:solidFill>
                  <a:srgbClr val="5B817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Postkarten </a:t>
            </a:r>
          </a:p>
          <a:p>
            <a:r>
              <a:rPr lang="de-DE" sz="2000" dirty="0" smtClean="0">
                <a:solidFill>
                  <a:srgbClr val="5B817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Vorlagen und </a:t>
            </a:r>
            <a:r>
              <a:rPr lang="de-DE" sz="2000" dirty="0">
                <a:solidFill>
                  <a:srgbClr val="5B817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de-DE" sz="2000" dirty="0" smtClean="0">
                <a:solidFill>
                  <a:srgbClr val="5B817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nleitung</a:t>
            </a:r>
          </a:p>
        </p:txBody>
      </p:sp>
      <p:pic>
        <p:nvPicPr>
          <p:cNvPr id="8196" name="Picture 4" descr="C:\Users\Eva\Documents\Arbeit\Cluster\ClusterForstHolzBayern\KomSilva\AP5\Postkarten\PostkartenVorlagen_PPT\Postkarte_Rueckseite_komplett_06.12.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798">
            <a:off x="264830" y="1669585"/>
            <a:ext cx="251023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va\Documents\Arbeit\Cluster\ClusterForstHolzBayern\KomSilva\AP5\Postkarten\PostkartenVorlagen_PPT\FBGMusterstadt_Vorderse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67">
            <a:off x="2692284" y="1669585"/>
            <a:ext cx="251315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Eva\Documents\Arbeit\Cluster\ClusterForstHolzBayern\KomSilva\AP1\CorporateDesign\Logo_LomSilva\2017-08-25 Logo KomSilva ohne Text_Aufkleber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063" y="182786"/>
            <a:ext cx="913273" cy="41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6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va\Documents\Arbeit\Cluster\ClusterForstHolzBayern\KomSilva\AP5\Postkarten\PostkartenVorlagen_PPT\Motiv_meinWERK_06.12.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0525" cy="39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 rot="16200000">
            <a:off x="2062098" y="2269719"/>
            <a:ext cx="985206" cy="1284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mein </a:t>
            </a:r>
          </a:p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WALD</a:t>
            </a:r>
          </a:p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Werk.</a:t>
            </a:r>
            <a:endParaRPr lang="de-DE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5" descr="C:\Users\Eva\Documents\Arbeit\Cluster\ClusterForstHolzBayern\KomSilva\AP5\Postkarten\PostkartenVorlagen_PPT\text43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7082" y="377973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chtungspfeil 5"/>
          <p:cNvSpPr/>
          <p:nvPr/>
        </p:nvSpPr>
        <p:spPr>
          <a:xfrm rot="15450718">
            <a:off x="332932" y="1785414"/>
            <a:ext cx="1241876" cy="351882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Fügen Sie Ihr Logo ein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0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8722" y="161950"/>
            <a:ext cx="525470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5B817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Schritt 1:</a:t>
            </a:r>
          </a:p>
          <a:p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Passen Sie die Texte an, ergänzen Sie ihr Logo, </a:t>
            </a:r>
          </a:p>
          <a:p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passen Sie Schriftarten und Farbgebung an ihr Corporate Design an. </a:t>
            </a:r>
          </a:p>
          <a:p>
            <a:pPr>
              <a:spcAft>
                <a:spcPts val="1200"/>
              </a:spcAft>
            </a:pPr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Löschen Sie </a:t>
            </a:r>
            <a:r>
              <a:rPr lang="de-DE" sz="12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unsere Erläuterungen</a:t>
            </a:r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Speichern Sie das Dokument.</a:t>
            </a:r>
          </a:p>
          <a:p>
            <a:r>
              <a:rPr lang="de-DE" sz="1600" dirty="0" smtClean="0">
                <a:solidFill>
                  <a:srgbClr val="5B817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Schritt 2:</a:t>
            </a:r>
          </a:p>
          <a:p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Löschen Sie alle Power Point Seiten in diesem Dokument, die nicht gedruckt </a:t>
            </a:r>
          </a:p>
          <a:p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werden sollen, bis auf die Rückseite und die dazugehörige Vorderseite. </a:t>
            </a:r>
          </a:p>
          <a:p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Ihr Dokument sollte jetzt nur noch aus zwei Seiten bestehen.</a:t>
            </a:r>
            <a:endParaRPr lang="de-DE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Speichern Sie ihr Dokument unter dem Titel des Motivs ab.</a:t>
            </a:r>
          </a:p>
          <a:p>
            <a:r>
              <a:rPr lang="de-DE" sz="1200" b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Oder </a:t>
            </a:r>
          </a:p>
          <a:p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Markieren Sie die zwei Folien, die Sie drucken wollen (Rückseite + Vorderseite). </a:t>
            </a:r>
          </a:p>
          <a:p>
            <a:r>
              <a:rPr lang="de-DE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G</a:t>
            </a:r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ehen Sie zu Schritt 3, setzen Sie unter „Optionen“ unter „Bereich“ </a:t>
            </a:r>
          </a:p>
          <a:p>
            <a:pPr>
              <a:spcAft>
                <a:spcPts val="1200"/>
              </a:spcAft>
            </a:pPr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bei „Auswahl“ den Haken.</a:t>
            </a:r>
          </a:p>
          <a:p>
            <a:r>
              <a:rPr lang="de-DE" sz="1600" dirty="0" smtClean="0">
                <a:solidFill>
                  <a:srgbClr val="5B817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Schritt 3:</a:t>
            </a:r>
          </a:p>
          <a:p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Speichern Sie das die Postkarte (</a:t>
            </a:r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speichern unter) </a:t>
            </a:r>
          </a:p>
          <a:p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als </a:t>
            </a:r>
            <a:r>
              <a:rPr lang="de-DE" sz="1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pdf</a:t>
            </a:r>
            <a:r>
              <a:rPr lang="de-DE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mit eindeutigem Titel (z.B. Postkarte_Projekt.pdf)</a:t>
            </a:r>
          </a:p>
        </p:txBody>
      </p:sp>
    </p:spTree>
    <p:extLst>
      <p:ext uri="{BB962C8B-B14F-4D97-AF65-F5344CB8AC3E}">
        <p14:creationId xmlns:p14="http://schemas.microsoft.com/office/powerpoint/2010/main" val="395228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Eva\Documents\Arbeit\Cluster\ClusterForstHolzBayern\KomSilva\AP5\Postkarten\PostkartenVorlagen_PPT\Postkarte_Rueckseite_komplett_06.12.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5470525" cy="39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2560" y="201588"/>
            <a:ext cx="2034531" cy="659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350" dirty="0" smtClean="0">
                <a:solidFill>
                  <a:srgbClr val="5B81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Mein Wald ist für mich…</a:t>
            </a:r>
          </a:p>
          <a:p>
            <a:pPr>
              <a:lnSpc>
                <a:spcPts val="1100"/>
              </a:lnSpc>
            </a:pPr>
            <a:r>
              <a:rPr lang="de-DE" sz="9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Wir lassen Waldwünsche wahr werden</a:t>
            </a:r>
          </a:p>
          <a:p>
            <a:pPr>
              <a:lnSpc>
                <a:spcPts val="1100"/>
              </a:lnSpc>
            </a:pPr>
            <a:r>
              <a:rPr lang="de-DE" sz="9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 Ihre forstlichen Ansprechpartner</a:t>
            </a:r>
            <a:endParaRPr lang="de-DE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205348" y="3566646"/>
            <a:ext cx="106631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www.ihre-website.de</a:t>
            </a:r>
            <a:endParaRPr lang="de-DE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484568" y="449982"/>
            <a:ext cx="540000" cy="648072"/>
          </a:xfrm>
          <a:prstGeom prst="rect">
            <a:avLst/>
          </a:prstGeom>
          <a:pattFill prst="dkDnDiag">
            <a:fgClr>
              <a:srgbClr val="5B817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ichtungspfeil 8"/>
          <p:cNvSpPr/>
          <p:nvPr/>
        </p:nvSpPr>
        <p:spPr>
          <a:xfrm rot="20850718" flipH="1">
            <a:off x="694745" y="3138879"/>
            <a:ext cx="1355590" cy="432048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Sie sind auf Instagram </a:t>
            </a:r>
          </a:p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oder Facebook vertreten?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ichtungspfeil 15"/>
          <p:cNvSpPr/>
          <p:nvPr/>
        </p:nvSpPr>
        <p:spPr>
          <a:xfrm rot="20850718">
            <a:off x="3119450" y="796113"/>
            <a:ext cx="1241876" cy="351882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Fügen Sie Ihr Logo ein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ichtungspfeil 16"/>
          <p:cNvSpPr/>
          <p:nvPr/>
        </p:nvSpPr>
        <p:spPr>
          <a:xfrm rot="20850718" flipH="1">
            <a:off x="3244719" y="3303820"/>
            <a:ext cx="1587375" cy="338911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Ergänzen Sie Ihre Webpage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ichtungspfeil 17"/>
          <p:cNvSpPr/>
          <p:nvPr/>
        </p:nvSpPr>
        <p:spPr>
          <a:xfrm rot="1023784" flipH="1">
            <a:off x="1399434" y="1036565"/>
            <a:ext cx="1447456" cy="432048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Hier kommen Ihr Slogan, Text, Ihre Organisation hin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33" name="Picture 9" descr="C:\Users\Eva\Documents\Arbeit\Cluster\ClusterForstHolzBayern\KomSilva\AP5\Postkarten\PostkartenVorlagen_PPT\Postkarte_Rueckseite_Instagramsymb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9" y="3515846"/>
            <a:ext cx="202440" cy="2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va\Documents\Arbeit\Cluster\ClusterForstHolzBayern\KomSilva\AP5\Postkarten\PostkartenVorlagen_PPT\Postkarte_Rueckseite_facebooksymbo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9" y="3516440"/>
            <a:ext cx="201600" cy="2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3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Eva\Documents\Arbeit\Cluster\ClusterForstHolzBayern\KomSilva\AP5\Postkarten\PostkartenVorlagen_PPT\Postkarte_Rueckseite_komplett_06.12.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5470525" cy="39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2560" y="201588"/>
            <a:ext cx="2034531" cy="659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350" dirty="0" smtClean="0">
                <a:solidFill>
                  <a:srgbClr val="5B817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Mein Wald ist für mich…</a:t>
            </a:r>
          </a:p>
          <a:p>
            <a:pPr>
              <a:lnSpc>
                <a:spcPts val="1100"/>
              </a:lnSpc>
            </a:pPr>
            <a:r>
              <a:rPr lang="de-DE" sz="9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Wir lassen Waldwünsche wahr werden</a:t>
            </a:r>
          </a:p>
          <a:p>
            <a:pPr>
              <a:lnSpc>
                <a:spcPts val="1100"/>
              </a:lnSpc>
            </a:pPr>
            <a:r>
              <a:rPr lang="de-DE" sz="9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 Ihre forstlichen Ansprechpartner</a:t>
            </a:r>
            <a:endParaRPr lang="de-DE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205348" y="3566646"/>
            <a:ext cx="106631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www.ihre-website.de</a:t>
            </a:r>
            <a:endParaRPr lang="de-DE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484568" y="449982"/>
            <a:ext cx="540000" cy="648072"/>
          </a:xfrm>
          <a:prstGeom prst="rect">
            <a:avLst/>
          </a:prstGeom>
          <a:pattFill prst="dkDnDiag">
            <a:fgClr>
              <a:srgbClr val="5B817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33" name="Picture 9" descr="C:\Users\Eva\Documents\Arbeit\Cluster\ClusterForstHolzBayern\KomSilva\AP5\Postkarten\PostkartenVorlagen_PPT\Postkarte_Rueckseite_Instagramsymb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9" y="3515846"/>
            <a:ext cx="202440" cy="2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va\Documents\Arbeit\Cluster\ClusterForstHolzBayern\KomSilva\AP5\Postkarten\PostkartenVorlagen_PPT\Postkarte_Rueckseite_facebooksymbo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9" y="3516440"/>
            <a:ext cx="201600" cy="2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057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Eva\Documents\Arbeit\Cluster\ClusterForstHolzBayern\KomSilva\AP5\Postkarten\PostkartenVorlagen_PPT\Motiv_MeineHerausforder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0525" cy="39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7024" y="2518355"/>
            <a:ext cx="2441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eine WALD</a:t>
            </a:r>
          </a:p>
          <a:p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Herausforderung.</a:t>
            </a:r>
            <a:endParaRPr lang="de-DE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053" name="Picture 5" descr="C:\Users\Eva\Documents\Arbeit\Cluster\ClusterForstHolzBayern\KomSilva\AP5\Postkarten\PostkartenVorlagen_PPT\text43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20" y="34560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chtungspfeil 7"/>
          <p:cNvSpPr/>
          <p:nvPr/>
        </p:nvSpPr>
        <p:spPr>
          <a:xfrm rot="20850718">
            <a:off x="2951689" y="929760"/>
            <a:ext cx="1241876" cy="351882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Fügen Sie Ihr Logo ein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3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Eva\Documents\Arbeit\Cluster\ClusterForstHolzBayern\KomSilva\AP5\Postkarten\PostkartenVorlagen_PPT\Motiv_meinFittnessstudio_06.12.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0525" cy="39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76702" y="351765"/>
            <a:ext cx="2050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mein WALD</a:t>
            </a:r>
          </a:p>
          <a:p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Fitness-Studio.</a:t>
            </a:r>
            <a:endParaRPr lang="de-DE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 descr="C:\Users\Eva\Documents\Arbeit\Cluster\ClusterForstHolzBayern\KomSilva\AP5\Postkarten\PostkartenVorlagen_PPT\text43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88" y="2748632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chtungspfeil 6"/>
          <p:cNvSpPr/>
          <p:nvPr/>
        </p:nvSpPr>
        <p:spPr>
          <a:xfrm rot="796858">
            <a:off x="2902079" y="2748163"/>
            <a:ext cx="1241876" cy="351882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Fügen Sie Ihr Logo ein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6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Eva\Documents\Arbeit\Cluster\ClusterForstHolzBayern\KomSilva\AP5\Postkarten\PostkartenVorlagen_PPT\Motiv_meinGenerationenprojekt_06.12.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0525" cy="39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34641" y="1912699"/>
            <a:ext cx="1931939" cy="1255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mein WALD</a:t>
            </a:r>
          </a:p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Generationen</a:t>
            </a:r>
          </a:p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Projekt.</a:t>
            </a:r>
            <a:endParaRPr lang="de-DE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 descr="C:\Users\Eva\Documents\Arbeit\Cluster\ClusterForstHolzBayern\KomSilva\AP5\Postkarten\PostkartenVorlagen_PPT\text43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24" y="37797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chtungspfeil 6"/>
          <p:cNvSpPr/>
          <p:nvPr/>
        </p:nvSpPr>
        <p:spPr>
          <a:xfrm rot="20850718">
            <a:off x="2951689" y="929760"/>
            <a:ext cx="1241876" cy="351882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Fügen Sie Ihr Logo ein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69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Eva\Documents\Arbeit\Cluster\ClusterForstHolzBayern\KomSilva\AP5\Postkarten\PostkartenVorlagen_PPT\Motiv_meinprojekt_06.12.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5476876" cy="39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99616" y="2341240"/>
            <a:ext cx="1706557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mein WALD</a:t>
            </a:r>
          </a:p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Projekt.</a:t>
            </a:r>
            <a:endParaRPr lang="de-DE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 descr="C:\Users\Eva\Documents\Arbeit\Cluster\ClusterForstHolzBayern\KomSilva\AP5\Postkarten\PostkartenVorlagen_PPT\text43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20" y="34560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chtungspfeil 6"/>
          <p:cNvSpPr/>
          <p:nvPr/>
        </p:nvSpPr>
        <p:spPr>
          <a:xfrm rot="20850718">
            <a:off x="2951689" y="929760"/>
            <a:ext cx="1241876" cy="351882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Fügen Sie Ihr Logo ein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2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va\Documents\Arbeit\Cluster\ClusterForstHolzBayern\KomSilva\AP5\Postkarten\PostkartenVorlagen_PPT\Motiv_meinTeamwork_06.12.18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0525" cy="39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54174" y="566440"/>
            <a:ext cx="1706557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mein WALD</a:t>
            </a:r>
          </a:p>
          <a:p>
            <a:pPr>
              <a:lnSpc>
                <a:spcPts val="3050"/>
              </a:lnSpc>
            </a:pPr>
            <a:r>
              <a:rPr lang="de-DE" sz="2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Teamwork.</a:t>
            </a:r>
            <a:endParaRPr lang="de-DE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5" descr="C:\Users\Eva\Documents\Arbeit\Cluster\ClusterForstHolzBayern\KomSilva\AP5\Postkarten\PostkartenVorlagen_PPT\text43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478041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chtungspfeil 5"/>
          <p:cNvSpPr/>
          <p:nvPr/>
        </p:nvSpPr>
        <p:spPr>
          <a:xfrm rot="20850718">
            <a:off x="2951689" y="929760"/>
            <a:ext cx="1241876" cy="351882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i="1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Fügen Sie Ihr Logo ein</a:t>
            </a:r>
            <a:endParaRPr lang="de-DE" sz="800" i="1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87941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Benutzerdefiniert</PresentationFormat>
  <Paragraphs>52</Paragraphs>
  <Slides>10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Eva</dc:creator>
  <cp:lastModifiedBy>Eva</cp:lastModifiedBy>
  <cp:revision>26</cp:revision>
  <dcterms:created xsi:type="dcterms:W3CDTF">2019-02-25T09:10:58Z</dcterms:created>
  <dcterms:modified xsi:type="dcterms:W3CDTF">2019-02-25T11:40:30Z</dcterms:modified>
</cp:coreProperties>
</file>